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882263" y="125188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49946" y="2376492"/>
            <a:ext cx="1873885" cy="17306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Relación de Plazas docentes vacantes convocadas por ITH</a:t>
            </a:r>
          </a:p>
          <a:p>
            <a:pPr marL="22860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Programación de exámenes de oposición</a:t>
            </a: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89705" y="1849959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086530" y="431168"/>
            <a:ext cx="5437777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material: papelería (hojas, pluma), impresora, formatos, consumibles, luz e internet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 humano: personal administrativo, personal docente, CDD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financiero: planeación del recurso financiero, asignación de partidas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639309" y="72908"/>
            <a:ext cx="119693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086531" y="2158364"/>
            <a:ext cx="5387768" cy="20076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Publicación de convocatoria (cerrada o abierta)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ecepción de documentación por candidatos al cierre de la convocatoria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Entrega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de los expedientes a la Comisión Dictaminadora Docente (CDD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Recepción de los dictámenes por la Desarrollo Académico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6.- Captura de movimientos plaza(s) vacante(s) en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plataforma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SIAPSEP del 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TecNM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7.- Emisión de constancia de nombramiento y proceder con las firmas y sello, correspondientes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694036" y="1487873"/>
            <a:ext cx="108747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073986" y="4854999"/>
            <a:ext cx="5387769" cy="6724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Cubrir al 90% las plazas vacantes convocadas por el </a:t>
            </a:r>
            <a:r>
              <a:rPr lang="es-MX" sz="1100" i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TecNM</a:t>
            </a: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en el tiempo establecido a través de la publicación de convocatorias docentes y no docentes 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753991" y="4166028"/>
            <a:ext cx="129715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6773" y="2440937"/>
            <a:ext cx="2251727" cy="1456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onvocatoria de plaza (s) vacante (s)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Dictámenes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3.-C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onstancia (s)</a:t>
            </a: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nombramiento (s)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585988" y="1912735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215454" y="4824583"/>
            <a:ext cx="2535810" cy="1781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De no convocar plazas docentes y cubrir dicha necesidad, se deberá contratar personal docente por ingresos propios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Mayor desmotivación en el personal docente que cuenta con plaza considerando que pudo haber participado en las convocatorias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964909" y="4556794"/>
            <a:ext cx="2413591" cy="215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No contar con la relación de necesidades de materias vacantes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No recibir la programación de exámenes de oposición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 Inconformidad de los sustentantes por los resultados mediante el dictamen emitido por la CDD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483227" y="1495979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483227" y="4172031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524307" y="3253482"/>
            <a:ext cx="553831" cy="132779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3831" y="3167991"/>
            <a:ext cx="562700" cy="12790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1714500" y="3792883"/>
            <a:ext cx="1159230" cy="863617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/>
              <a:t>Cédula de evaluación de examen de oposición </a:t>
            </a:r>
            <a:endParaRPr lang="es-MX" sz="1100" dirty="0"/>
          </a:p>
        </p:txBody>
      </p:sp>
      <p:sp>
        <p:nvSpPr>
          <p:cNvPr id="2" name="CuadroTexto 1"/>
          <p:cNvSpPr txBox="1"/>
          <p:nvPr/>
        </p:nvSpPr>
        <p:spPr>
          <a:xfrm>
            <a:off x="4694036" y="1689335"/>
            <a:ext cx="4384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70C0"/>
                </a:solidFill>
              </a:rPr>
              <a:t>Selección de personal docente y no docente </a:t>
            </a:r>
            <a:endParaRPr lang="es-MX" b="1" i="1" dirty="0">
              <a:solidFill>
                <a:srgbClr val="0070C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882263" y="482488"/>
            <a:ext cx="31166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Versión </a:t>
            </a:r>
            <a:r>
              <a:rPr lang="es-MX" sz="1400" dirty="0" smtClean="0"/>
              <a:t>2.0</a:t>
            </a:r>
            <a:r>
              <a:rPr lang="es-MX" sz="1400" dirty="0" smtClean="0"/>
              <a:t> </a:t>
            </a:r>
            <a:endParaRPr lang="es-MX" sz="1400" dirty="0" smtClean="0"/>
          </a:p>
          <a:p>
            <a:r>
              <a:rPr lang="es-MX" sz="1400" dirty="0" smtClean="0"/>
              <a:t>Fecha: 01 de abril de 2021</a:t>
            </a:r>
          </a:p>
          <a:p>
            <a:r>
              <a:rPr lang="es-MX" sz="1400" dirty="0" smtClean="0"/>
              <a:t>Elaborado por: </a:t>
            </a:r>
          </a:p>
          <a:p>
            <a:r>
              <a:rPr lang="es-MX" sz="1400" dirty="0" smtClean="0"/>
              <a:t>M.A.E. </a:t>
            </a:r>
            <a:r>
              <a:rPr lang="es-MX" sz="1400" dirty="0" err="1" smtClean="0"/>
              <a:t>Guilda</a:t>
            </a:r>
            <a:r>
              <a:rPr lang="es-MX" sz="1400" dirty="0" smtClean="0"/>
              <a:t> Grizel Hernández  López</a:t>
            </a:r>
          </a:p>
          <a:p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0012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4606</TotalTime>
  <Words>261</Words>
  <Application>Microsoft Office PowerPoint</Application>
  <PresentationFormat>Panorámica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MARIAN PAOLA CASTRO HERNANDEZ</cp:lastModifiedBy>
  <cp:revision>99</cp:revision>
  <cp:lastPrinted>2019-03-06T20:27:01Z</cp:lastPrinted>
  <dcterms:created xsi:type="dcterms:W3CDTF">2017-10-05T18:52:50Z</dcterms:created>
  <dcterms:modified xsi:type="dcterms:W3CDTF">2021-07-13T21:50:45Z</dcterms:modified>
</cp:coreProperties>
</file>